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60" r:id="rId3"/>
    <p:sldId id="261" r:id="rId4"/>
    <p:sldId id="262" r:id="rId5"/>
    <p:sldId id="263" r:id="rId6"/>
    <p:sldId id="265" r:id="rId7"/>
    <p:sldId id="267" r:id="rId8"/>
    <p:sldId id="270" r:id="rId9"/>
    <p:sldId id="271" r:id="rId10"/>
    <p:sldId id="273" r:id="rId11"/>
    <p:sldId id="274" r:id="rId12"/>
    <p:sldId id="275" r:id="rId13"/>
    <p:sldId id="276" r:id="rId14"/>
    <p:sldId id="277" r:id="rId15"/>
    <p:sldId id="278" r:id="rId16"/>
    <p:sldId id="280" r:id="rId17"/>
    <p:sldId id="283" r:id="rId18"/>
    <p:sldId id="285" r:id="rId19"/>
    <p:sldId id="286" r:id="rId20"/>
    <p:sldId id="288" r:id="rId21"/>
    <p:sldId id="294" r:id="rId2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>
        <p:scale>
          <a:sx n="66" d="100"/>
          <a:sy n="66" d="100"/>
        </p:scale>
        <p:origin x="150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6500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01116D7-F84D-4DEF-B34D-1B7419628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9685" y="0"/>
            <a:ext cx="822463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347916-F430-47C1-BC35-8F9627B53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32" y="0"/>
            <a:ext cx="840813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3FBD5A-31F4-467E-BF33-F8BF3E1C6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2324" y="0"/>
            <a:ext cx="8479352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7911DE-F61C-4E70-A87E-399305B8B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50" y="0"/>
            <a:ext cx="8059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5945E9-EC46-49CA-833E-2CDC9918B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467" y="0"/>
            <a:ext cx="805106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29E570-ED8F-4A95-8DF0-33695EF95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52" y="0"/>
            <a:ext cx="820409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B7A4F9-8BDF-4D1B-91E6-3A651D283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36" y="0"/>
            <a:ext cx="879832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99D70E-2067-455C-AEAA-1573D5DFAA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79" y="0"/>
            <a:ext cx="834464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8B7677-C5FF-4B6E-87BE-3138BE44C2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264"/>
            <a:ext cx="9144000" cy="5102972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A9DA75-8BE3-4DC7-9203-BE3D4A56F9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917" y="0"/>
            <a:ext cx="8322166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83C9972-88D9-4AA9-BE69-6EC5F0E23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550" y="0"/>
            <a:ext cx="85309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FD50305-828F-4078-85F2-C1A8CF4E7F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538" y="0"/>
            <a:ext cx="841092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2DED1A-0D89-434E-AD5A-DCCE7689F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7538"/>
            <a:ext cx="9144000" cy="508842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57D44E-7BEE-40F9-8AB8-253966877C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288" y="0"/>
            <a:ext cx="872542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A1CEE8-2177-44B5-A6A6-225BFF3D10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121" y="0"/>
            <a:ext cx="844175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B50A61-FD2E-4E5B-82AA-82DC76D91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469" y="0"/>
            <a:ext cx="789106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B44076-5BAE-440C-B1AC-5C37804D17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645" y="0"/>
            <a:ext cx="806070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874DE47-F713-4061-AAAC-D71EF36658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073" y="0"/>
            <a:ext cx="703585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BFEFEA-7C26-449C-B30C-78CD75339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363" y="0"/>
            <a:ext cx="810927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B67D3D-C00A-41D5-9835-C95310744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822" y="0"/>
            <a:ext cx="785235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682FE8D-43D7-45F7-8706-F3143779E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8510" y="14514"/>
            <a:ext cx="8446979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21</Words>
  <Application>Microsoft Office PowerPoint</Application>
  <PresentationFormat>On-screen Show (16:9)</PresentationFormat>
  <Paragraphs>21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Muhammad Ali Raza</cp:lastModifiedBy>
  <cp:revision>18</cp:revision>
  <dcterms:created xsi:type="dcterms:W3CDTF">2022-08-31T06:44:35Z</dcterms:created>
  <dcterms:modified xsi:type="dcterms:W3CDTF">2022-09-28T06:26:55Z</dcterms:modified>
</cp:coreProperties>
</file>